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387" r:id="rId3"/>
    <p:sldId id="398" r:id="rId4"/>
    <p:sldId id="389" r:id="rId5"/>
    <p:sldId id="410" r:id="rId6"/>
    <p:sldId id="395" r:id="rId7"/>
    <p:sldId id="394" r:id="rId8"/>
    <p:sldId id="423" r:id="rId9"/>
    <p:sldId id="422" r:id="rId10"/>
    <p:sldId id="424" r:id="rId11"/>
    <p:sldId id="420" r:id="rId12"/>
    <p:sldId id="412" r:id="rId13"/>
    <p:sldId id="413" r:id="rId14"/>
    <p:sldId id="414" r:id="rId15"/>
    <p:sldId id="415" r:id="rId16"/>
    <p:sldId id="416" r:id="rId17"/>
    <p:sldId id="418" r:id="rId18"/>
    <p:sldId id="419" r:id="rId19"/>
    <p:sldId id="417" r:id="rId20"/>
    <p:sldId id="421" r:id="rId21"/>
    <p:sldId id="263" r:id="rId22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4"/>
    </p:embeddedFont>
    <p:embeddedFont>
      <p:font typeface="12롯데마트드림Light" panose="02020603020101020101" pitchFamily="18" charset="-127"/>
      <p:regular r:id="rId25"/>
    </p:embeddedFont>
    <p:embeddedFont>
      <p:font typeface="a로케트" panose="02020600000000000000" pitchFamily="18" charset="-127"/>
      <p:regular r:id="rId26"/>
    </p:embeddedFont>
    <p:embeddedFont>
      <p:font typeface="a아시아헤드1" panose="02020600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7F7F7F"/>
    <a:srgbClr val="FFC000"/>
    <a:srgbClr val="FFFFFF"/>
    <a:srgbClr val="FFD44B"/>
    <a:srgbClr val="F4A310"/>
    <a:srgbClr val="FFE89F"/>
    <a:srgbClr val="F9CF83"/>
    <a:srgbClr val="F7BD51"/>
    <a:srgbClr val="F8C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5" autoAdjust="0"/>
    <p:restoredTop sz="93883" autoAdjust="0"/>
  </p:normalViewPr>
  <p:slideViewPr>
    <p:cSldViewPr snapToGrid="0">
      <p:cViewPr varScale="1">
        <p:scale>
          <a:sx n="48" d="100"/>
          <a:sy n="48" d="100"/>
        </p:scale>
        <p:origin x="3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0D96-24CC-413E-932F-EB486AAF531F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42100-CB7F-41B9-AA00-6591B4D582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29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82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6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28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71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851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818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793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7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413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6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43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668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56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7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88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79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4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65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47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42100-CB7F-41B9-AA00-6591B4D582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87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CC9C6-7E87-4723-8559-0586CE52B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A614A7-B97B-4662-9E71-78423A38B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AB892-F114-4B63-B8F9-5BAD82F0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D23C0-2BE0-494B-996F-3FFE05B0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981C4-9175-41AC-9B6F-E55B100C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57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E4DB2-5677-4072-8B6C-5D5E9EF3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1FC3B-66D1-4F80-9E84-497FD9FF4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35037-D573-47C0-AA40-896805CE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2283C-2A08-484C-BDD5-0684C20C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04D6C-9EBA-470D-983A-ABF6E8D7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8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4DD205-C605-4304-8DD1-D0A079BDF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D20C7-C15F-4D25-928E-0F7A072CA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3EB0F-5A90-45F7-BD47-DCF73D70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7F478-5036-40D9-AA45-AC5BF0C4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4EE63-2264-44C8-8ECE-78C91288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9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FEF36-E543-433B-AC3C-2DDDB8FB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25C83-8D64-4188-95D9-63058B03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B5FEF-4425-4B0C-B37F-3F07F323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5EFC3-0114-4D12-B047-F9D75182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2BFA-3672-4390-8D7E-E743FA46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63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52B7-D8F6-4D89-A285-1FEC7439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B31A1-C668-49F9-8262-D74EA3ABC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CB6B1-7A18-49C7-879D-3688BAFF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61A31-BEC0-43F8-99A8-443ED4CB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9F377-4470-4064-8C6B-6BD9F978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7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3CA17-7453-43BA-BA2B-318E4AC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88000-BA84-447F-874C-6621C591E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4DB83-EE62-42D5-85A1-FA437F4BE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023A7-B674-43B7-986A-C5915AAD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93D47A-9F1B-407B-AD01-0110804F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C17CB-6B90-408B-83E6-3387ED5E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0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3A16-295C-4105-BC9A-D62244F8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5E6762-DDF0-4CFA-AD32-779BDE67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7C3F45-AB1A-47EC-9B8B-59F78F3EB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28E1EE-A879-4C24-9781-87931A2CC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616FD-7200-4309-A7B3-D0567AB64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445F0A-8EB1-4A0E-95DF-1315C25B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D86C9-A2A3-4D04-8426-040D6F5A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A4D9C7-253C-48F1-AB03-A45995FF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75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7B7E-2CE9-4C6A-8363-0AF30212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EE6B6D-B9EF-4C65-A943-E238F141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AAC970-327F-4A71-91DF-9D55B3A9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2111C-3B97-40E7-921F-B0F5D8C1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97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353ED4-40BA-4072-96E6-8F00CDE9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DA15F3-F79E-47F2-9D92-D345AC15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CE407-CEAA-4637-ABE0-E4C57E27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3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03269-BC4A-43C5-9EC4-C6A99FB6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AB97C-5863-4333-912C-391E135F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457E1E-B82F-47D0-8949-3BA08D00F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7BA1D-4886-4507-B9FF-DF7D29FA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E5AA5B-C3FD-4ED2-992B-4F269229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A1736-CCD2-444C-9A08-2290F022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51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746F5-B2DB-47FC-AF27-78C13F84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28C057-9BCD-4B13-910A-367671658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56B03A-F635-4ABD-A26D-C905F1C4F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1D176-0860-4EB4-8143-36EDAA71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46B08-559E-426B-A51C-07245650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721655-0167-4FEB-9E57-47D6B08F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60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CA1AA-B636-4384-BA07-2D5B4EF5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795B2-6166-491D-8691-D6D52C296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3986F-2740-45F6-B15E-B1D853451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D5D02-BEBA-4470-8609-8774120C0594}" type="datetimeFigureOut">
              <a:rPr lang="ko-KR" altLang="en-US" smtClean="0"/>
              <a:t>2021-02-16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6230A-7478-4AC7-936D-E12DD3D26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253C3-4328-4745-A4F5-811D35F3A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EFBF7-E908-477C-904E-90646A0DAC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60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B0E08B-6C18-46D6-997F-6B1867BD6914}"/>
              </a:ext>
            </a:extLst>
          </p:cNvPr>
          <p:cNvSpPr/>
          <p:nvPr/>
        </p:nvSpPr>
        <p:spPr>
          <a:xfrm>
            <a:off x="3040164" y="2403873"/>
            <a:ext cx="6314059" cy="2050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26854-9470-428A-A3F8-691BE061D32E}"/>
              </a:ext>
            </a:extLst>
          </p:cNvPr>
          <p:cNvSpPr txBox="1"/>
          <p:nvPr/>
        </p:nvSpPr>
        <p:spPr>
          <a:xfrm>
            <a:off x="3236959" y="3007293"/>
            <a:ext cx="591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a로케트" panose="02020600000000000000" pitchFamily="18" charset="-127"/>
                <a:ea typeface="a로케트" panose="02020600000000000000" pitchFamily="18" charset="-127"/>
              </a:rPr>
              <a:t>다 함께 차차차 </a:t>
            </a:r>
            <a:r>
              <a:rPr lang="en-US" altLang="ko-KR" sz="48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639D1-FC0A-4FC2-8259-5888C7677F01}"/>
              </a:ext>
            </a:extLst>
          </p:cNvPr>
          <p:cNvSpPr txBox="1"/>
          <p:nvPr/>
        </p:nvSpPr>
        <p:spPr>
          <a:xfrm>
            <a:off x="3090901" y="5126329"/>
            <a:ext cx="60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팀 </a:t>
            </a:r>
            <a:r>
              <a:rPr lang="ko-KR" altLang="en-US" sz="2800" dirty="0">
                <a:latin typeface="a로케트" panose="02020600000000000000" pitchFamily="18" charset="-127"/>
                <a:ea typeface="a로케트" panose="02020600000000000000" pitchFamily="18" charset="-127"/>
              </a:rPr>
              <a:t>지도편달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: </a:t>
            </a:r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김혜림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안상현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장소영</a:t>
            </a:r>
            <a:r>
              <a:rPr lang="en-US" altLang="ko-KR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조용상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F2E129-9DBB-4C24-9A53-538168C2DC29}"/>
              </a:ext>
            </a:extLst>
          </p:cNvPr>
          <p:cNvGrpSpPr/>
          <p:nvPr/>
        </p:nvGrpSpPr>
        <p:grpSpPr>
          <a:xfrm>
            <a:off x="5966223" y="1662443"/>
            <a:ext cx="3238980" cy="1071644"/>
            <a:chOff x="6041328" y="1662796"/>
            <a:chExt cx="3238980" cy="1071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A4A0BB-A584-4BBE-A577-B8670F72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28" y="1672940"/>
              <a:ext cx="1061500" cy="10615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03DB31-E28E-456F-AB45-52448C43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3697" y="1662796"/>
              <a:ext cx="1061780" cy="10617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31E9BA-9C14-4E70-A025-5065F713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212" y="1705657"/>
              <a:ext cx="914096" cy="91409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123FD9-B620-4AD5-9C33-5487F8F160C3}"/>
              </a:ext>
            </a:extLst>
          </p:cNvPr>
          <p:cNvGrpSpPr/>
          <p:nvPr/>
        </p:nvGrpSpPr>
        <p:grpSpPr>
          <a:xfrm flipH="1">
            <a:off x="3090901" y="3697707"/>
            <a:ext cx="3238980" cy="1071644"/>
            <a:chOff x="6041328" y="1662796"/>
            <a:chExt cx="3238980" cy="10716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2FA8B5-3023-4E77-85C5-0873D707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28" y="1672940"/>
              <a:ext cx="1061500" cy="1061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7714DA3-2395-41EE-BDDC-7A16FA56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3697" y="1662796"/>
              <a:ext cx="1061780" cy="10617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848EEE-6E84-4C1D-A9C1-CCAD2C85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212" y="1705657"/>
              <a:ext cx="914096" cy="91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9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24BFD4-C119-47AC-8677-1F158CEBA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6" t="10902" r="58084" b="6297"/>
          <a:stretch/>
        </p:blipFill>
        <p:spPr>
          <a:xfrm>
            <a:off x="6163131" y="1989550"/>
            <a:ext cx="5236619" cy="353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1AB4F-CAA0-4C25-95A0-646064010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3" t="10415" r="58166" b="3744"/>
          <a:stretch/>
        </p:blipFill>
        <p:spPr>
          <a:xfrm>
            <a:off x="861000" y="1989550"/>
            <a:ext cx="5235000" cy="36633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C5854E-C358-4A2B-8AD6-F0FDB7D97870}"/>
              </a:ext>
            </a:extLst>
          </p:cNvPr>
          <p:cNvSpPr/>
          <p:nvPr/>
        </p:nvSpPr>
        <p:spPr>
          <a:xfrm>
            <a:off x="2260654" y="5913626"/>
            <a:ext cx="767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수강료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셔틀버스 정보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도로주행코스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URL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은 직접 사이트에 들어가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978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8D7F7DD-2955-43EB-9440-2774F2BEC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24" y="1786698"/>
            <a:ext cx="5762835" cy="47468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DFFF21-2F28-48F9-94A8-396985F3A614}"/>
              </a:ext>
            </a:extLst>
          </p:cNvPr>
          <p:cNvSpPr/>
          <p:nvPr/>
        </p:nvSpPr>
        <p:spPr>
          <a:xfrm>
            <a:off x="6627429" y="6194615"/>
            <a:ext cx="932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DB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15633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40612" y="51103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7A8D063-4329-4E8F-A495-C62098AC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85" r="3445" b="4702"/>
          <a:stretch/>
        </p:blipFill>
        <p:spPr>
          <a:xfrm>
            <a:off x="646864" y="1777096"/>
            <a:ext cx="5862579" cy="2729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8392A5-0052-4FD7-BD30-C86FC2F93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93" r="3163" b="4572"/>
          <a:stretch/>
        </p:blipFill>
        <p:spPr>
          <a:xfrm>
            <a:off x="5682492" y="2210230"/>
            <a:ext cx="5862582" cy="2769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10BAE-5B91-4C52-8981-4A5FD3717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r="3161" b="4189"/>
          <a:stretch/>
        </p:blipFill>
        <p:spPr>
          <a:xfrm>
            <a:off x="3164679" y="3358327"/>
            <a:ext cx="5862580" cy="27697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39810-72D7-4610-B7B3-C0963AAB0F83}"/>
              </a:ext>
            </a:extLst>
          </p:cNvPr>
          <p:cNvSpPr/>
          <p:nvPr/>
        </p:nvSpPr>
        <p:spPr>
          <a:xfrm>
            <a:off x="5656617" y="6139830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9660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49A8BA-949B-44F4-869D-B9DC83F81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9" r="1504" b="5958"/>
          <a:stretch/>
        </p:blipFill>
        <p:spPr>
          <a:xfrm>
            <a:off x="695243" y="1786698"/>
            <a:ext cx="6294071" cy="28814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423EE4-A617-48B8-AFB3-592212E1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34" r="1504" b="6803"/>
          <a:stretch/>
        </p:blipFill>
        <p:spPr>
          <a:xfrm>
            <a:off x="5251928" y="3022223"/>
            <a:ext cx="6294071" cy="288142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A55C86-28CC-470A-A4A5-8FD4D77205E2}"/>
              </a:ext>
            </a:extLst>
          </p:cNvPr>
          <p:cNvSpPr/>
          <p:nvPr/>
        </p:nvSpPr>
        <p:spPr>
          <a:xfrm>
            <a:off x="5135640" y="6069286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운전면허 시험정보</a:t>
            </a:r>
          </a:p>
        </p:txBody>
      </p:sp>
    </p:spTree>
    <p:extLst>
      <p:ext uri="{BB962C8B-B14F-4D97-AF65-F5344CB8AC3E}">
        <p14:creationId xmlns:p14="http://schemas.microsoft.com/office/powerpoint/2010/main" val="29186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E23A38B-3BF8-4683-940C-7CADAD9F2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3" r="1169" b="5678"/>
          <a:stretch/>
        </p:blipFill>
        <p:spPr>
          <a:xfrm>
            <a:off x="656912" y="1804369"/>
            <a:ext cx="6273792" cy="2905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4B87F9-6929-4A01-9BF6-441AA1968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53" r="1169" b="4668"/>
          <a:stretch/>
        </p:blipFill>
        <p:spPr>
          <a:xfrm>
            <a:off x="5256720" y="3098757"/>
            <a:ext cx="6278368" cy="290796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61E74F-D646-487B-BC7C-8ED768058CE8}"/>
              </a:ext>
            </a:extLst>
          </p:cNvPr>
          <p:cNvSpPr/>
          <p:nvPr/>
        </p:nvSpPr>
        <p:spPr>
          <a:xfrm>
            <a:off x="5239838" y="6115864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지역별 학원검색</a:t>
            </a:r>
          </a:p>
        </p:txBody>
      </p:sp>
    </p:spTree>
    <p:extLst>
      <p:ext uri="{BB962C8B-B14F-4D97-AF65-F5344CB8AC3E}">
        <p14:creationId xmlns:p14="http://schemas.microsoft.com/office/powerpoint/2010/main" val="18776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40612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AAEB81-CCA1-45A9-981F-012AABCE1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8" r="1753" b="5143"/>
          <a:stretch/>
        </p:blipFill>
        <p:spPr>
          <a:xfrm>
            <a:off x="719886" y="1747386"/>
            <a:ext cx="6066994" cy="2838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C8EDB7-6C9E-4050-B219-2733D1110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80" r="1753" b="4632"/>
          <a:stretch/>
        </p:blipFill>
        <p:spPr>
          <a:xfrm>
            <a:off x="5564377" y="3532372"/>
            <a:ext cx="6066994" cy="28374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00F7AC-8084-43C2-A3AF-0CE771A0191F}"/>
              </a:ext>
            </a:extLst>
          </p:cNvPr>
          <p:cNvSpPr/>
          <p:nvPr/>
        </p:nvSpPr>
        <p:spPr>
          <a:xfrm>
            <a:off x="5413765" y="6115864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 주변 학원</a:t>
            </a:r>
          </a:p>
        </p:txBody>
      </p:sp>
    </p:spTree>
    <p:extLst>
      <p:ext uri="{BB962C8B-B14F-4D97-AF65-F5344CB8AC3E}">
        <p14:creationId xmlns:p14="http://schemas.microsoft.com/office/powerpoint/2010/main" val="280400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CBA753-8A9D-452B-ADBE-5F29F200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3835" r="1241" b="4893"/>
          <a:stretch/>
        </p:blipFill>
        <p:spPr>
          <a:xfrm>
            <a:off x="749277" y="1795781"/>
            <a:ext cx="6113398" cy="28298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5AB888-C9B1-4EEE-85DD-C0AD8260A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90" r="1051" b="4166"/>
          <a:stretch/>
        </p:blipFill>
        <p:spPr>
          <a:xfrm>
            <a:off x="5415312" y="3521216"/>
            <a:ext cx="6119776" cy="28298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580AB-6A0D-4AD5-A45F-C744DCCD9756}"/>
              </a:ext>
            </a:extLst>
          </p:cNvPr>
          <p:cNvSpPr/>
          <p:nvPr/>
        </p:nvSpPr>
        <p:spPr>
          <a:xfrm>
            <a:off x="5309571" y="6115864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내 주변 시험장</a:t>
            </a:r>
          </a:p>
        </p:txBody>
      </p:sp>
    </p:spTree>
    <p:extLst>
      <p:ext uri="{BB962C8B-B14F-4D97-AF65-F5344CB8AC3E}">
        <p14:creationId xmlns:p14="http://schemas.microsoft.com/office/powerpoint/2010/main" val="5608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ACC01-9168-48DD-B947-8FBAF670AFA4}"/>
              </a:ext>
            </a:extLst>
          </p:cNvPr>
          <p:cNvSpPr/>
          <p:nvPr/>
        </p:nvSpPr>
        <p:spPr>
          <a:xfrm>
            <a:off x="5552425" y="6115864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 후기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B7D87D-4852-4CC7-B808-40D612BFCD25}"/>
              </a:ext>
            </a:extLst>
          </p:cNvPr>
          <p:cNvGrpSpPr/>
          <p:nvPr/>
        </p:nvGrpSpPr>
        <p:grpSpPr>
          <a:xfrm>
            <a:off x="725169" y="1853925"/>
            <a:ext cx="5614671" cy="2621026"/>
            <a:chOff x="5056912" y="1338648"/>
            <a:chExt cx="5614671" cy="26210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DC9B394-ADD1-450D-AD9F-9FF246354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15379" r="2008" b="4963"/>
            <a:stretch/>
          </p:blipFill>
          <p:spPr>
            <a:xfrm>
              <a:off x="5056912" y="1338648"/>
              <a:ext cx="5614671" cy="262102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5077B85-9F9A-42B3-B20F-4F2746733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839" r="86409" b="4526"/>
            <a:stretch/>
          </p:blipFill>
          <p:spPr>
            <a:xfrm>
              <a:off x="5056913" y="1338648"/>
              <a:ext cx="795248" cy="262102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3FAE0BD-6F0E-4F48-9A07-4FCB05AE1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39" b="4526"/>
          <a:stretch/>
        </p:blipFill>
        <p:spPr>
          <a:xfrm>
            <a:off x="5567792" y="3419911"/>
            <a:ext cx="5851255" cy="26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8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E8018C-A4E8-4B9E-A476-2371D93021AB}"/>
              </a:ext>
            </a:extLst>
          </p:cNvPr>
          <p:cNvGrpSpPr/>
          <p:nvPr/>
        </p:nvGrpSpPr>
        <p:grpSpPr>
          <a:xfrm>
            <a:off x="724658" y="1853925"/>
            <a:ext cx="5371342" cy="2473648"/>
            <a:chOff x="656911" y="1953814"/>
            <a:chExt cx="5469570" cy="2518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44A357-AA86-4CD0-B4C7-D42E32A7D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785" r="84149" b="6502"/>
            <a:stretch/>
          </p:blipFill>
          <p:spPr>
            <a:xfrm>
              <a:off x="656911" y="1953814"/>
              <a:ext cx="925281" cy="25188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61FEFC-1E65-4548-9E30-C9F66DD50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39" t="18461" r="4408" b="8080"/>
            <a:stretch/>
          </p:blipFill>
          <p:spPr>
            <a:xfrm>
              <a:off x="1582193" y="1965437"/>
              <a:ext cx="4544288" cy="250009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DF2E27-3F5F-424F-B85D-E2E8A8CAB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55" b="6631"/>
          <a:stretch/>
        </p:blipFill>
        <p:spPr>
          <a:xfrm>
            <a:off x="5748670" y="3766634"/>
            <a:ext cx="5837274" cy="25188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122B0-51BC-40EF-BB6B-1DBDDA9CD57E}"/>
              </a:ext>
            </a:extLst>
          </p:cNvPr>
          <p:cNvSpPr/>
          <p:nvPr/>
        </p:nvSpPr>
        <p:spPr>
          <a:xfrm>
            <a:off x="5448229" y="6115864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시험장 후기</a:t>
            </a:r>
          </a:p>
        </p:txBody>
      </p:sp>
    </p:spTree>
    <p:extLst>
      <p:ext uri="{BB962C8B-B14F-4D97-AF65-F5344CB8AC3E}">
        <p14:creationId xmlns:p14="http://schemas.microsoft.com/office/powerpoint/2010/main" val="8595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6367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느낀점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A63F61-FE26-499A-AC2A-4AD70ED1C4A5}"/>
              </a:ext>
            </a:extLst>
          </p:cNvPr>
          <p:cNvGrpSpPr/>
          <p:nvPr/>
        </p:nvGrpSpPr>
        <p:grpSpPr>
          <a:xfrm>
            <a:off x="775684" y="1998138"/>
            <a:ext cx="10640632" cy="4306300"/>
            <a:chOff x="852688" y="1916900"/>
            <a:chExt cx="10640632" cy="4391062"/>
          </a:xfrm>
          <a:noFill/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78223FB-3D08-4696-A8A4-84AFF3D31AE5}"/>
                </a:ext>
              </a:extLst>
            </p:cNvPr>
            <p:cNvSpPr/>
            <p:nvPr/>
          </p:nvSpPr>
          <p:spPr>
            <a:xfrm>
              <a:off x="8526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3C6CFA-6239-4CCB-BF3F-3FB607A38562}"/>
                </a:ext>
              </a:extLst>
            </p:cNvPr>
            <p:cNvSpPr/>
            <p:nvPr/>
          </p:nvSpPr>
          <p:spPr>
            <a:xfrm>
              <a:off x="3542488" y="1920422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E4A871C-32D9-4C4E-BDB3-709BCC8C039D}"/>
                </a:ext>
              </a:extLst>
            </p:cNvPr>
            <p:cNvSpPr/>
            <p:nvPr/>
          </p:nvSpPr>
          <p:spPr>
            <a:xfrm>
              <a:off x="62322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6B9CE62-447B-4239-A67D-8B792122AE5A}"/>
                </a:ext>
              </a:extLst>
            </p:cNvPr>
            <p:cNvSpPr/>
            <p:nvPr/>
          </p:nvSpPr>
          <p:spPr>
            <a:xfrm>
              <a:off x="89220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F07D88-53F8-4A4A-BA3A-9320300281DA}"/>
              </a:ext>
            </a:extLst>
          </p:cNvPr>
          <p:cNvSpPr/>
          <p:nvPr/>
        </p:nvSpPr>
        <p:spPr>
          <a:xfrm>
            <a:off x="1437572" y="6116318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팀장 장소영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CA2592-3B0C-41F3-95EC-71DC5CEC2B70}"/>
              </a:ext>
            </a:extLst>
          </p:cNvPr>
          <p:cNvSpPr/>
          <p:nvPr/>
        </p:nvSpPr>
        <p:spPr>
          <a:xfrm>
            <a:off x="4127371" y="6116318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ko-KR" altLang="ko-KR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김혜림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D425F9-9CA9-45BE-A612-EE8C7E33397B}"/>
              </a:ext>
            </a:extLst>
          </p:cNvPr>
          <p:cNvSpPr/>
          <p:nvPr/>
        </p:nvSpPr>
        <p:spPr>
          <a:xfrm>
            <a:off x="6811359" y="6116318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안상현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29E226-5A7A-4D02-9CAD-617A04EA4BE0}"/>
              </a:ext>
            </a:extLst>
          </p:cNvPr>
          <p:cNvSpPr/>
          <p:nvPr/>
        </p:nvSpPr>
        <p:spPr>
          <a:xfrm>
            <a:off x="9506971" y="6116318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조용상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8AB198-8CBA-48EA-BE16-7600FE43268F}"/>
              </a:ext>
            </a:extLst>
          </p:cNvPr>
          <p:cNvSpPr/>
          <p:nvPr/>
        </p:nvSpPr>
        <p:spPr>
          <a:xfrm>
            <a:off x="836831" y="2749177"/>
            <a:ext cx="2446572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처음 접하는 파이썬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장고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JS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등을 가지고 바로 프로젝트를 진행하는 것에 있어 부담감도 있었지만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부딪혀보자는 마음가짐으로 프로젝트에 임하다 보니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프로젝트 완성이라는 좋은 결과를 얻어낼 수 있었던 것 같습니다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! </a:t>
            </a:r>
          </a:p>
          <a:p>
            <a:r>
              <a:rPr lang="ko-KR" altLang="en-US" sz="1600" dirty="0" err="1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우리팀</a:t>
            </a:r>
            <a:r>
              <a:rPr lang="ko-KR" altLang="en-US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다들 </a:t>
            </a:r>
            <a:r>
              <a:rPr lang="ko-KR" altLang="en-US" sz="1600" dirty="0" err="1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고생많으셨어요</a:t>
            </a:r>
            <a:r>
              <a:rPr lang="en-US" altLang="ko-KR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!!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50F465-C178-4C9C-AB6A-10766476CF80}"/>
              </a:ext>
            </a:extLst>
          </p:cNvPr>
          <p:cNvSpPr/>
          <p:nvPr/>
        </p:nvSpPr>
        <p:spPr>
          <a:xfrm>
            <a:off x="3527813" y="2845243"/>
            <a:ext cx="2446572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배웠던 모든 것들이 따로따로 노는 느낌이었는데 직접 프로젝트를 진행하면서 퍼즐을 맞추는 느낌이었습니다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그리고 모든 팀원들이 열심히 하고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문제가 생겼을 때 같이 해결해 나가는 모습이 인상깊었습니다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 err="1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우리팀</a:t>
            </a:r>
            <a:r>
              <a:rPr lang="ko-KR" altLang="en-US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최고</a:t>
            </a:r>
            <a:endParaRPr lang="ko-KR" altLang="en-US" sz="1600" dirty="0">
              <a:solidFill>
                <a:srgbClr val="FF3399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A76DA5E-78EC-446D-AC22-FCA0FABD8F6D}"/>
              </a:ext>
            </a:extLst>
          </p:cNvPr>
          <p:cNvSpPr/>
          <p:nvPr/>
        </p:nvSpPr>
        <p:spPr>
          <a:xfrm>
            <a:off x="8965103" y="3050967"/>
            <a:ext cx="244657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업무 분장이 순조로웠으며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각각의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분장된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업무를 수행하면서도 서로의 업무사항을 참고하여 더 나은 프로그램을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구현해나가는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점과 실시간으로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피드백하는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점이 고무적이었습니다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훌륭한 팀원들과 함께 할 수 있어서 영광이었습니다.</a:t>
            </a:r>
            <a:endParaRPr lang="en-US" altLang="ko-KR" sz="1600" dirty="0">
              <a:solidFill>
                <a:srgbClr val="FF3399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BF9560-9850-456D-AC12-64B5CA8F9F7D}"/>
              </a:ext>
            </a:extLst>
          </p:cNvPr>
          <p:cNvSpPr/>
          <p:nvPr/>
        </p:nvSpPr>
        <p:spPr>
          <a:xfrm>
            <a:off x="6211801" y="2533734"/>
            <a:ext cx="2446572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부족한 실력에도 불구하고 팀원들의 훌륭한 서포트로 프로젝트의 완성도를 높일 수 있었습니다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수업 시간에 배웠던 것들을 하나씩 직접 구현해보면서 어떤 식으로 코드를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짜야하는지에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대한 이해도를 높일 수 있었고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외부 소스를 적극 활용하는 방법도 익힐 수 있었습니다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en-US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너무 재미있게 코드 작성하였습니다</a:t>
            </a:r>
            <a:r>
              <a:rPr lang="en-US" altLang="ko-KR" sz="1600" dirty="0">
                <a:solidFill>
                  <a:srgbClr val="FF3399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99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843414" y="1150641"/>
            <a:ext cx="31266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706E4-2CCC-4BAD-AFB3-990798EA0740}"/>
              </a:ext>
            </a:extLst>
          </p:cNvPr>
          <p:cNvSpPr/>
          <p:nvPr/>
        </p:nvSpPr>
        <p:spPr>
          <a:xfrm>
            <a:off x="6793496" y="921929"/>
            <a:ext cx="3487480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0CB036-ACD5-4619-A425-9E90E3360CD4}"/>
              </a:ext>
            </a:extLst>
          </p:cNvPr>
          <p:cNvGrpSpPr/>
          <p:nvPr/>
        </p:nvGrpSpPr>
        <p:grpSpPr>
          <a:xfrm>
            <a:off x="7057748" y="1683723"/>
            <a:ext cx="3792888" cy="461665"/>
            <a:chOff x="5982156" y="1539478"/>
            <a:chExt cx="3792888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91F8B-1892-4AD7-B49B-1A5C443D5ED2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프로젝트 배경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6A965-0449-4E3E-998E-B2C6EA67CAC6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01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974C42-5092-44DE-98EC-75B64A5D2838}"/>
              </a:ext>
            </a:extLst>
          </p:cNvPr>
          <p:cNvGrpSpPr/>
          <p:nvPr/>
        </p:nvGrpSpPr>
        <p:grpSpPr>
          <a:xfrm>
            <a:off x="7057748" y="2607683"/>
            <a:ext cx="3792888" cy="461665"/>
            <a:chOff x="5982156" y="1539478"/>
            <a:chExt cx="3792888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97978-42BF-4E70-B117-539D70EF8B8A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팀 구성 및 역할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ACBA8-FB80-4CAB-A7A9-F4FE045AD609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02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18710-29DC-4D7D-8A88-866F905B8FD5}"/>
              </a:ext>
            </a:extLst>
          </p:cNvPr>
          <p:cNvGrpSpPr/>
          <p:nvPr/>
        </p:nvGrpSpPr>
        <p:grpSpPr>
          <a:xfrm>
            <a:off x="7057748" y="4412451"/>
            <a:ext cx="3792888" cy="461665"/>
            <a:chOff x="5982156" y="1539478"/>
            <a:chExt cx="3792888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144A15-3A7F-4856-8BF8-AC632A7EB418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수행결과 및 시연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F20931-8033-41B9-9A28-1E3384013527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04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60BC1B-33AC-430F-B011-27291DC72888}"/>
              </a:ext>
            </a:extLst>
          </p:cNvPr>
          <p:cNvGrpSpPr/>
          <p:nvPr/>
        </p:nvGrpSpPr>
        <p:grpSpPr>
          <a:xfrm>
            <a:off x="7057748" y="5225077"/>
            <a:ext cx="3792888" cy="461665"/>
            <a:chOff x="5982156" y="1539478"/>
            <a:chExt cx="3792888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399975-1387-4FAC-9212-A31CA5B8E74D}"/>
                </a:ext>
              </a:extLst>
            </p:cNvPr>
            <p:cNvSpPr txBox="1"/>
            <p:nvPr/>
          </p:nvSpPr>
          <p:spPr>
            <a:xfrm>
              <a:off x="6447960" y="1683505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a로케트" panose="02020600000000000000" pitchFamily="18" charset="-127"/>
                  <a:ea typeface="a로케트" panose="02020600000000000000" pitchFamily="18" charset="-127"/>
                </a:rPr>
                <a:t>느낀점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03578B-FD38-4155-AC17-A277F7D4A72C}"/>
                </a:ext>
              </a:extLst>
            </p:cNvPr>
            <p:cNvSpPr txBox="1"/>
            <p:nvPr/>
          </p:nvSpPr>
          <p:spPr>
            <a:xfrm>
              <a:off x="5982156" y="1539478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05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7299F9-C67A-44CE-A914-1AFA77966BCE}"/>
              </a:ext>
            </a:extLst>
          </p:cNvPr>
          <p:cNvGrpSpPr/>
          <p:nvPr/>
        </p:nvGrpSpPr>
        <p:grpSpPr>
          <a:xfrm>
            <a:off x="7057748" y="3503951"/>
            <a:ext cx="3792888" cy="473070"/>
            <a:chOff x="5982156" y="1507579"/>
            <a:chExt cx="3792888" cy="47307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D4AEB-7421-497E-932B-F2B3B7CD0320}"/>
                </a:ext>
              </a:extLst>
            </p:cNvPr>
            <p:cNvSpPr txBox="1"/>
            <p:nvPr/>
          </p:nvSpPr>
          <p:spPr>
            <a:xfrm>
              <a:off x="6447960" y="1672872"/>
              <a:ext cx="3327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수행절차 및 방법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D8C987-C8F1-49C7-B614-DD6A08806D62}"/>
                </a:ext>
              </a:extLst>
            </p:cNvPr>
            <p:cNvSpPr txBox="1"/>
            <p:nvPr/>
          </p:nvSpPr>
          <p:spPr>
            <a:xfrm>
              <a:off x="5982156" y="1507579"/>
              <a:ext cx="672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03</a:t>
              </a:r>
              <a:endParaRPr lang="ko-KR" altLang="en-US" sz="1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3F584F-314E-4171-AED6-305B4946495E}"/>
              </a:ext>
            </a:extLst>
          </p:cNvPr>
          <p:cNvGrpSpPr/>
          <p:nvPr/>
        </p:nvGrpSpPr>
        <p:grpSpPr>
          <a:xfrm>
            <a:off x="7170952" y="2277938"/>
            <a:ext cx="2732567" cy="42532"/>
            <a:chOff x="4816549" y="2296633"/>
            <a:chExt cx="2732567" cy="4253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D9CBF4D-A64F-44D9-956A-453C18574A21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FEC0D64-5339-4AB5-8F1A-3CF7FEB37DE9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42B3F2-7962-45D9-9C85-E32FBE3F04EB}"/>
              </a:ext>
            </a:extLst>
          </p:cNvPr>
          <p:cNvGrpSpPr/>
          <p:nvPr/>
        </p:nvGrpSpPr>
        <p:grpSpPr>
          <a:xfrm>
            <a:off x="7170952" y="3192109"/>
            <a:ext cx="2732567" cy="42532"/>
            <a:chOff x="4816549" y="2296633"/>
            <a:chExt cx="2732567" cy="425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8238DC6-9074-4DB7-BF0A-ABB8DF15C8E4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B7398D2-BA1D-4C02-B796-4E5FD7FE5A0E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F3F516-F092-4771-864B-87AB77B1620A}"/>
              </a:ext>
            </a:extLst>
          </p:cNvPr>
          <p:cNvGrpSpPr/>
          <p:nvPr/>
        </p:nvGrpSpPr>
        <p:grpSpPr>
          <a:xfrm>
            <a:off x="7170952" y="4092153"/>
            <a:ext cx="2732567" cy="42532"/>
            <a:chOff x="4816549" y="2296633"/>
            <a:chExt cx="2732567" cy="4253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E82F103-2026-4A00-BA81-5C9200750160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C815D6F-CA47-40BA-81D5-3CF26C94017C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305BCB-2E37-40A9-B6F1-735DF202F6CA}"/>
              </a:ext>
            </a:extLst>
          </p:cNvPr>
          <p:cNvGrpSpPr/>
          <p:nvPr/>
        </p:nvGrpSpPr>
        <p:grpSpPr>
          <a:xfrm>
            <a:off x="7170952" y="4956115"/>
            <a:ext cx="2732567" cy="42532"/>
            <a:chOff x="4816549" y="2296633"/>
            <a:chExt cx="2732567" cy="425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ED4299-A2C3-4DFF-800F-188AF95E0BB0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3819185-9DA9-4DD6-BCCA-8791657399F4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36D2ED0-FB0A-4A09-AEB2-1598826DD6C8}"/>
              </a:ext>
            </a:extLst>
          </p:cNvPr>
          <p:cNvGrpSpPr/>
          <p:nvPr/>
        </p:nvGrpSpPr>
        <p:grpSpPr>
          <a:xfrm>
            <a:off x="7170952" y="5758056"/>
            <a:ext cx="2732567" cy="42532"/>
            <a:chOff x="4816549" y="2296633"/>
            <a:chExt cx="2732567" cy="425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723A285-5AD7-4CF1-A0EB-F924159E51F7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BE7E1B-F4C9-483B-8EDE-36AC268AA5A7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7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037771-CC02-45A7-88F7-CAEE5E195B63}"/>
              </a:ext>
            </a:extLst>
          </p:cNvPr>
          <p:cNvSpPr/>
          <p:nvPr/>
        </p:nvSpPr>
        <p:spPr>
          <a:xfrm>
            <a:off x="606056" y="1345211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1175242"/>
            <a:chOff x="530626" y="553560"/>
            <a:chExt cx="11110776" cy="1175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6367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느낀점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A63F61-FE26-499A-AC2A-4AD70ED1C4A5}"/>
              </a:ext>
            </a:extLst>
          </p:cNvPr>
          <p:cNvGrpSpPr/>
          <p:nvPr/>
        </p:nvGrpSpPr>
        <p:grpSpPr>
          <a:xfrm>
            <a:off x="808762" y="2020245"/>
            <a:ext cx="10579674" cy="4302846"/>
            <a:chOff x="903487" y="1916900"/>
            <a:chExt cx="10579674" cy="4387540"/>
          </a:xfrm>
          <a:noFill/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78223FB-3D08-4696-A8A4-84AFF3D31AE5}"/>
                </a:ext>
              </a:extLst>
            </p:cNvPr>
            <p:cNvSpPr/>
            <p:nvPr/>
          </p:nvSpPr>
          <p:spPr>
            <a:xfrm>
              <a:off x="903487" y="1916900"/>
              <a:ext cx="5185638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6B9CE62-447B-4239-A67D-8B792122AE5A}"/>
                </a:ext>
              </a:extLst>
            </p:cNvPr>
            <p:cNvSpPr/>
            <p:nvPr/>
          </p:nvSpPr>
          <p:spPr>
            <a:xfrm>
              <a:off x="6297523" y="1916900"/>
              <a:ext cx="5185638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0E9DD-3337-4CBA-8621-F9A54AD33E79}"/>
              </a:ext>
            </a:extLst>
          </p:cNvPr>
          <p:cNvSpPr/>
          <p:nvPr/>
        </p:nvSpPr>
        <p:spPr>
          <a:xfrm>
            <a:off x="877283" y="3125228"/>
            <a:ext cx="50485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처음 의도와 달리 전국이 아닌 수도권으로 한정하여 데이터베이스를 작성한 점이 아쉽다</a:t>
            </a:r>
            <a:r>
              <a:rPr lang="en-US" altLang="ko-KR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하지만 데이터베이스에 데이터만 추가하면 바로 반영되는 식으로 프로그램을 작성하였기 때문에</a:t>
            </a:r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부분에 대해서는 큰 아쉬움이 없다. 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02C4D-52FE-4E1C-B365-7ECA186C9EC3}"/>
              </a:ext>
            </a:extLst>
          </p:cNvPr>
          <p:cNvSpPr/>
          <p:nvPr/>
        </p:nvSpPr>
        <p:spPr>
          <a:xfrm>
            <a:off x="6271319" y="3663837"/>
            <a:ext cx="50485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협업을 위해 </a:t>
            </a:r>
            <a:r>
              <a:rPr lang="ko-KR" altLang="en-US" sz="2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깃허브를</a:t>
            </a:r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사용했는데</a:t>
            </a:r>
            <a:r>
              <a:rPr lang="en-US" altLang="ko-KR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초반에는 많이 막히기도 했지만</a:t>
            </a:r>
            <a:r>
              <a:rPr lang="en-US" altLang="ko-KR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프로젝트 완성에 다가오며 팀원 모두가 </a:t>
            </a:r>
            <a:r>
              <a:rPr lang="ko-KR" altLang="en-US" sz="2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깃허브에도</a:t>
            </a:r>
            <a:r>
              <a:rPr lang="ko-KR" altLang="en-US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능숙해진 점이 뿌듯합니다</a:t>
            </a:r>
            <a:r>
              <a:rPr lang="en-US" altLang="ko-KR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9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723C29-C559-4CF1-A9ED-DA5C0743F8A3}"/>
              </a:ext>
            </a:extLst>
          </p:cNvPr>
          <p:cNvSpPr/>
          <p:nvPr/>
        </p:nvSpPr>
        <p:spPr>
          <a:xfrm>
            <a:off x="2218267" y="2497517"/>
            <a:ext cx="7755466" cy="1446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st="635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B8C9D-5CB6-4686-972E-7B28EC5D5B39}"/>
              </a:ext>
            </a:extLst>
          </p:cNvPr>
          <p:cNvSpPr txBox="1"/>
          <p:nvPr/>
        </p:nvSpPr>
        <p:spPr>
          <a:xfrm>
            <a:off x="1933538" y="2866624"/>
            <a:ext cx="859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a로케트" panose="02020600000000000000" pitchFamily="18" charset="-127"/>
                <a:ea typeface="a로케트" panose="02020600000000000000" pitchFamily="18" charset="-127"/>
              </a:rPr>
              <a:t>감 사 합 </a:t>
            </a:r>
            <a:r>
              <a:rPr lang="ko-KR" altLang="en-US" sz="4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니</a:t>
            </a:r>
            <a:r>
              <a:rPr lang="ko-KR" altLang="en-US" sz="4000" dirty="0">
                <a:latin typeface="a로케트" panose="02020600000000000000" pitchFamily="18" charset="-127"/>
                <a:ea typeface="a로케트" panose="02020600000000000000" pitchFamily="18" charset="-127"/>
              </a:rPr>
              <a:t> 다</a:t>
            </a:r>
            <a:endParaRPr lang="en-US" altLang="ko-KR" sz="4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8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0907D5-0E32-4E71-B095-64E3B818F9D2}"/>
              </a:ext>
            </a:extLst>
          </p:cNvPr>
          <p:cNvGrpSpPr/>
          <p:nvPr/>
        </p:nvGrpSpPr>
        <p:grpSpPr>
          <a:xfrm>
            <a:off x="7093807" y="905221"/>
            <a:ext cx="4441281" cy="276999"/>
            <a:chOff x="6910927" y="976057"/>
            <a:chExt cx="444128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7EE01B-2AA9-46CB-8831-F234F1AE6C51}"/>
                </a:ext>
              </a:extLst>
            </p:cNvPr>
            <p:cNvSpPr txBox="1"/>
            <p:nvPr/>
          </p:nvSpPr>
          <p:spPr>
            <a:xfrm>
              <a:off x="7833608" y="976057"/>
              <a:ext cx="7649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Second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D672F3-A1D2-4F26-8531-C390C0C6A882}"/>
                </a:ext>
              </a:extLst>
            </p:cNvPr>
            <p:cNvSpPr txBox="1"/>
            <p:nvPr/>
          </p:nvSpPr>
          <p:spPr>
            <a:xfrm>
              <a:off x="8956789" y="976057"/>
              <a:ext cx="61125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Third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360AE-589A-4E3C-9C0D-880440987C81}"/>
                </a:ext>
              </a:extLst>
            </p:cNvPr>
            <p:cNvSpPr txBox="1"/>
            <p:nvPr/>
          </p:nvSpPr>
          <p:spPr>
            <a:xfrm>
              <a:off x="9903517" y="976057"/>
              <a:ext cx="72327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Fourth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1E8AA7-0C53-4B01-AC06-9C82027C1E0D}"/>
                </a:ext>
              </a:extLst>
            </p:cNvPr>
            <p:cNvSpPr txBox="1"/>
            <p:nvPr/>
          </p:nvSpPr>
          <p:spPr>
            <a:xfrm>
              <a:off x="11167478" y="976057"/>
              <a:ext cx="18473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52F06-E54B-42CF-8B4E-CCA57FBAEF12}"/>
                </a:ext>
              </a:extLst>
            </p:cNvPr>
            <p:cNvSpPr txBox="1"/>
            <p:nvPr/>
          </p:nvSpPr>
          <p:spPr>
            <a:xfrm>
              <a:off x="6910927" y="976057"/>
              <a:ext cx="5711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First</a:t>
              </a:r>
              <a:endParaRPr lang="ko-KR" altLang="en-US" sz="12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프로젝트 배경</a:t>
            </a:r>
            <a:endParaRPr lang="ko-KR" altLang="en-US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C4635E-49BF-4AC9-8207-8061D940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50">
            <a:off x="1021790" y="2535567"/>
            <a:ext cx="6823838" cy="115008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7A1B41-4389-4D4F-814A-7AC4C6CB6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4720">
            <a:off x="3913197" y="3873161"/>
            <a:ext cx="7246340" cy="1150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C1694A-CC56-4236-8DEF-4D7F3DEB7775}"/>
              </a:ext>
            </a:extLst>
          </p:cNvPr>
          <p:cNvSpPr txBox="1"/>
          <p:nvPr/>
        </p:nvSpPr>
        <p:spPr>
          <a:xfrm>
            <a:off x="11054254" y="905221"/>
            <a:ext cx="58714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Fifth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209BD1-974A-40FF-B2A5-E9029556A44C}"/>
              </a:ext>
            </a:extLst>
          </p:cNvPr>
          <p:cNvSpPr/>
          <p:nvPr/>
        </p:nvSpPr>
        <p:spPr>
          <a:xfrm>
            <a:off x="606056" y="5629613"/>
            <a:ext cx="1103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학원별로 천차만별인 운전면허학원 수강료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분산되어 있는 정보를 한눈에 확인할 수 있는 페이지의 필요성</a:t>
            </a:r>
          </a:p>
        </p:txBody>
      </p:sp>
    </p:spTree>
    <p:extLst>
      <p:ext uri="{BB962C8B-B14F-4D97-AF65-F5344CB8AC3E}">
        <p14:creationId xmlns:p14="http://schemas.microsoft.com/office/powerpoint/2010/main" val="8581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프로젝트 배경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EA30B-1A08-445E-A7C9-2EF56493E75D}"/>
              </a:ext>
            </a:extLst>
          </p:cNvPr>
          <p:cNvSpPr/>
          <p:nvPr/>
        </p:nvSpPr>
        <p:spPr>
          <a:xfrm>
            <a:off x="2233404" y="2721114"/>
            <a:ext cx="7725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운전면허 학원 정보제공 사이트 제작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E3B1ED-6546-49D0-B60B-72916B302707}"/>
              </a:ext>
            </a:extLst>
          </p:cNvPr>
          <p:cNvSpPr/>
          <p:nvPr/>
        </p:nvSpPr>
        <p:spPr>
          <a:xfrm>
            <a:off x="1515421" y="3719461"/>
            <a:ext cx="9196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현재 위치 기반 운전면허학원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운전면허시험장 위치 정보 제공</a:t>
            </a: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각 지역별 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시험장 정보 제공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가격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URL,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도로주행코스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각 학원에 대한 후기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TIP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공유를 위한 게시판 기능 구현</a:t>
            </a:r>
            <a:endParaRPr lang="ko-KR" altLang="en-US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D43D65-93EC-40B5-9F8B-D534B26E3430}"/>
              </a:ext>
            </a:extLst>
          </p:cNvPr>
          <p:cNvGrpSpPr/>
          <p:nvPr/>
        </p:nvGrpSpPr>
        <p:grpSpPr>
          <a:xfrm>
            <a:off x="7093807" y="905221"/>
            <a:ext cx="4547595" cy="276999"/>
            <a:chOff x="7093807" y="905221"/>
            <a:chExt cx="4547595" cy="27699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89D4A1-66D1-4A6F-BD01-4C39A7D851DA}"/>
                </a:ext>
              </a:extLst>
            </p:cNvPr>
            <p:cNvGrpSpPr/>
            <p:nvPr/>
          </p:nvGrpSpPr>
          <p:grpSpPr>
            <a:xfrm>
              <a:off x="7093807" y="905221"/>
              <a:ext cx="4441281" cy="276999"/>
              <a:chOff x="6910927" y="976057"/>
              <a:chExt cx="4441281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F27935-781C-4967-BC48-00D07DDB805E}"/>
                  </a:ext>
                </a:extLst>
              </p:cNvPr>
              <p:cNvSpPr txBox="1"/>
              <p:nvPr/>
            </p:nvSpPr>
            <p:spPr>
              <a:xfrm>
                <a:off x="7833608" y="976057"/>
                <a:ext cx="76495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Second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9BE786-09B7-4A1A-8E16-8BA3DCE32D3E}"/>
                  </a:ext>
                </a:extLst>
              </p:cNvPr>
              <p:cNvSpPr txBox="1"/>
              <p:nvPr/>
            </p:nvSpPr>
            <p:spPr>
              <a:xfrm>
                <a:off x="8956789" y="976057"/>
                <a:ext cx="61125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Third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62163E-E239-41C8-8550-C503E0B7E44F}"/>
                  </a:ext>
                </a:extLst>
              </p:cNvPr>
              <p:cNvSpPr txBox="1"/>
              <p:nvPr/>
            </p:nvSpPr>
            <p:spPr>
              <a:xfrm>
                <a:off x="9903517" y="976057"/>
                <a:ext cx="72327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Fourth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2F175F-0D34-432F-B4E6-7DF5BD66F1F0}"/>
                  </a:ext>
                </a:extLst>
              </p:cNvPr>
              <p:cNvSpPr txBox="1"/>
              <p:nvPr/>
            </p:nvSpPr>
            <p:spPr>
              <a:xfrm>
                <a:off x="11167478" y="976057"/>
                <a:ext cx="18473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E7EDE0-59D4-4BD9-86BE-EA31AE9737B9}"/>
                  </a:ext>
                </a:extLst>
              </p:cNvPr>
              <p:cNvSpPr txBox="1"/>
              <p:nvPr/>
            </p:nvSpPr>
            <p:spPr>
              <a:xfrm>
                <a:off x="6910927" y="976057"/>
                <a:ext cx="57118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First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35637-84CD-40CD-B80A-016CE4927F74}"/>
                </a:ext>
              </a:extLst>
            </p:cNvPr>
            <p:cNvSpPr txBox="1"/>
            <p:nvPr/>
          </p:nvSpPr>
          <p:spPr>
            <a:xfrm>
              <a:off x="11054254" y="905221"/>
              <a:ext cx="58714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Fifth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4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팀 구성 및 역할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8B5E4-1CEB-4A37-8EAE-1E3819A84EDD}"/>
              </a:ext>
            </a:extLst>
          </p:cNvPr>
          <p:cNvSpPr/>
          <p:nvPr/>
        </p:nvSpPr>
        <p:spPr>
          <a:xfrm>
            <a:off x="1627891" y="2502288"/>
            <a:ext cx="9181781" cy="2914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팀장 장소영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현재 위치 기반 학원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 메인 화면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ko-KR" altLang="ko-KR" sz="2400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김혜림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후기 게시판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QnA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게시판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데이터베이스 생성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 사이트조정</a:t>
            </a:r>
            <a:endParaRPr lang="ko-KR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안상현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현재 위치 기반 시험장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  <a:p>
            <a:pPr algn="just">
              <a:lnSpc>
                <a:spcPct val="200000"/>
              </a:lnSpc>
            </a:pPr>
            <a:r>
              <a:rPr lang="ko-KR" altLang="ko-KR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팀원 조용상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시험장 검색 기능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 시험 정보 구현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anum Gothic"/>
              </a:rPr>
              <a:t>, </a:t>
            </a:r>
            <a:r>
              <a:rPr lang="ko-KR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데이터수집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7A094F-25DC-451F-9DBA-03225811D051}"/>
              </a:ext>
            </a:extLst>
          </p:cNvPr>
          <p:cNvGrpSpPr/>
          <p:nvPr/>
        </p:nvGrpSpPr>
        <p:grpSpPr>
          <a:xfrm>
            <a:off x="7093807" y="905221"/>
            <a:ext cx="4547595" cy="276999"/>
            <a:chOff x="7093807" y="905221"/>
            <a:chExt cx="4547595" cy="27699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61F896E-51AB-4FA8-842E-DA9280C8CD12}"/>
                </a:ext>
              </a:extLst>
            </p:cNvPr>
            <p:cNvGrpSpPr/>
            <p:nvPr/>
          </p:nvGrpSpPr>
          <p:grpSpPr>
            <a:xfrm>
              <a:off x="7093807" y="905221"/>
              <a:ext cx="4441281" cy="276999"/>
              <a:chOff x="6910927" y="976057"/>
              <a:chExt cx="4441281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00ECC7-9365-4DCA-A865-0F79C255E5C2}"/>
                  </a:ext>
                </a:extLst>
              </p:cNvPr>
              <p:cNvSpPr txBox="1"/>
              <p:nvPr/>
            </p:nvSpPr>
            <p:spPr>
              <a:xfrm>
                <a:off x="7833608" y="976057"/>
                <a:ext cx="76495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Second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A5FF5D-6F90-4824-A74C-03BC1A4D7148}"/>
                  </a:ext>
                </a:extLst>
              </p:cNvPr>
              <p:cNvSpPr txBox="1"/>
              <p:nvPr/>
            </p:nvSpPr>
            <p:spPr>
              <a:xfrm>
                <a:off x="8956789" y="976057"/>
                <a:ext cx="61125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Third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046355-E7DA-4330-B34A-2276FE9E63DC}"/>
                  </a:ext>
                </a:extLst>
              </p:cNvPr>
              <p:cNvSpPr txBox="1"/>
              <p:nvPr/>
            </p:nvSpPr>
            <p:spPr>
              <a:xfrm>
                <a:off x="9903517" y="976057"/>
                <a:ext cx="72327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Fourth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74959A-513B-4793-9B1B-27FD44592720}"/>
                  </a:ext>
                </a:extLst>
              </p:cNvPr>
              <p:cNvSpPr txBox="1"/>
              <p:nvPr/>
            </p:nvSpPr>
            <p:spPr>
              <a:xfrm>
                <a:off x="11167478" y="976057"/>
                <a:ext cx="18473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F229F1-708E-471F-9C55-0A660F4BBCB5}"/>
                  </a:ext>
                </a:extLst>
              </p:cNvPr>
              <p:cNvSpPr txBox="1"/>
              <p:nvPr/>
            </p:nvSpPr>
            <p:spPr>
              <a:xfrm>
                <a:off x="6910927" y="976057"/>
                <a:ext cx="57118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First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123566-C254-44AE-B607-AC156CA79398}"/>
                </a:ext>
              </a:extLst>
            </p:cNvPr>
            <p:cNvSpPr txBox="1"/>
            <p:nvPr/>
          </p:nvSpPr>
          <p:spPr>
            <a:xfrm>
              <a:off x="11054254" y="905221"/>
              <a:ext cx="58714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Fifth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0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수행절차 및 방법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5BEDB69-7F25-4441-BDAD-B3294FF06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46482"/>
              </p:ext>
            </p:extLst>
          </p:nvPr>
        </p:nvGraphicFramePr>
        <p:xfrm>
          <a:off x="2424112" y="2231917"/>
          <a:ext cx="7343775" cy="3859304"/>
        </p:xfrm>
        <a:graphic>
          <a:graphicData uri="http://schemas.openxmlformats.org/drawingml/2006/table">
            <a:tbl>
              <a:tblPr/>
              <a:tblGrid>
                <a:gridCol w="1259994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191395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2514162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65566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도구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689859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 ~ 2/3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기획 및 주제 선정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기획안 작성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일정수립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689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2/4 ~ 2/5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데이터 수집 및 데이터 베이스 생성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1" i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2/6 ~ 2/13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데이터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전처리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8368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수정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2/14 ~ 2/16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구현된 시스템 점검 및 발표준비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2/19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발표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684D68-F851-43A1-BA60-977442F84753}"/>
              </a:ext>
            </a:extLst>
          </p:cNvPr>
          <p:cNvGrpSpPr/>
          <p:nvPr/>
        </p:nvGrpSpPr>
        <p:grpSpPr>
          <a:xfrm>
            <a:off x="7093807" y="905221"/>
            <a:ext cx="4547595" cy="276999"/>
            <a:chOff x="7093807" y="905221"/>
            <a:chExt cx="4547595" cy="27699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53CAA9-7025-4001-8F88-39496E92F2E4}"/>
                </a:ext>
              </a:extLst>
            </p:cNvPr>
            <p:cNvGrpSpPr/>
            <p:nvPr/>
          </p:nvGrpSpPr>
          <p:grpSpPr>
            <a:xfrm>
              <a:off x="7093807" y="905221"/>
              <a:ext cx="4441281" cy="276999"/>
              <a:chOff x="6910927" y="976057"/>
              <a:chExt cx="4441281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E20B22-4DCC-4E81-9765-B5AA76D0AAB0}"/>
                  </a:ext>
                </a:extLst>
              </p:cNvPr>
              <p:cNvSpPr txBox="1"/>
              <p:nvPr/>
            </p:nvSpPr>
            <p:spPr>
              <a:xfrm>
                <a:off x="7833608" y="976057"/>
                <a:ext cx="76495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Second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194D1E-3C17-4186-8563-DEA183761604}"/>
                  </a:ext>
                </a:extLst>
              </p:cNvPr>
              <p:cNvSpPr txBox="1"/>
              <p:nvPr/>
            </p:nvSpPr>
            <p:spPr>
              <a:xfrm>
                <a:off x="8956789" y="976057"/>
                <a:ext cx="61125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Third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5251E-E862-4BB6-A1D2-4C31908346F7}"/>
                  </a:ext>
                </a:extLst>
              </p:cNvPr>
              <p:cNvSpPr txBox="1"/>
              <p:nvPr/>
            </p:nvSpPr>
            <p:spPr>
              <a:xfrm>
                <a:off x="9903517" y="976057"/>
                <a:ext cx="72327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Fourth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ED44F1-ED35-4B12-877E-23CEF4BC2474}"/>
                  </a:ext>
                </a:extLst>
              </p:cNvPr>
              <p:cNvSpPr txBox="1"/>
              <p:nvPr/>
            </p:nvSpPr>
            <p:spPr>
              <a:xfrm>
                <a:off x="11167478" y="976057"/>
                <a:ext cx="18473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389A2-A767-4D3C-A34F-EA9D77E45DA6}"/>
                  </a:ext>
                </a:extLst>
              </p:cNvPr>
              <p:cNvSpPr txBox="1"/>
              <p:nvPr/>
            </p:nvSpPr>
            <p:spPr>
              <a:xfrm>
                <a:off x="6910927" y="976057"/>
                <a:ext cx="57118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First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814E6-3DAC-4A43-8F40-5314F90B35D6}"/>
                </a:ext>
              </a:extLst>
            </p:cNvPr>
            <p:cNvSpPr txBox="1"/>
            <p:nvPr/>
          </p:nvSpPr>
          <p:spPr>
            <a:xfrm>
              <a:off x="11054254" y="905221"/>
              <a:ext cx="58714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Fifth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3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FD6CF7-BE03-49C7-B617-065FECD8D7EB}"/>
              </a:ext>
            </a:extLst>
          </p:cNvPr>
          <p:cNvSpPr/>
          <p:nvPr/>
        </p:nvSpPr>
        <p:spPr>
          <a:xfrm>
            <a:off x="606056" y="1325013"/>
            <a:ext cx="11015329" cy="526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9359-93C3-4221-84F1-37A6049EDC7B}"/>
              </a:ext>
            </a:extLst>
          </p:cNvPr>
          <p:cNvSpPr/>
          <p:nvPr/>
        </p:nvSpPr>
        <p:spPr>
          <a:xfrm>
            <a:off x="530626" y="553560"/>
            <a:ext cx="2390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54BB2A-2FD6-4CDF-8C33-5C20B48A1B8D}"/>
              </a:ext>
            </a:extLst>
          </p:cNvPr>
          <p:cNvGrpSpPr/>
          <p:nvPr/>
        </p:nvGrpSpPr>
        <p:grpSpPr>
          <a:xfrm>
            <a:off x="606056" y="1661575"/>
            <a:ext cx="11015329" cy="67227"/>
            <a:chOff x="4816549" y="2296633"/>
            <a:chExt cx="2732567" cy="4253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C75EF2-B635-4BDD-BF5E-E8891F85E508}"/>
                </a:ext>
              </a:extLst>
            </p:cNvPr>
            <p:cNvCxnSpPr/>
            <p:nvPr/>
          </p:nvCxnSpPr>
          <p:spPr>
            <a:xfrm>
              <a:off x="4816549" y="2296633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09E8F0-D85A-4E6F-ACB2-9300E5367031}"/>
                </a:ext>
              </a:extLst>
            </p:cNvPr>
            <p:cNvCxnSpPr/>
            <p:nvPr/>
          </p:nvCxnSpPr>
          <p:spPr>
            <a:xfrm>
              <a:off x="4816549" y="2339165"/>
              <a:ext cx="2732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8BAD20-F067-4862-A508-D309284F2F16}"/>
              </a:ext>
            </a:extLst>
          </p:cNvPr>
          <p:cNvSpPr/>
          <p:nvPr/>
        </p:nvSpPr>
        <p:spPr>
          <a:xfrm>
            <a:off x="636878" y="13452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수행절차 및 방법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F8FEE-AF5C-448A-93D2-2D3363D541D4}"/>
              </a:ext>
            </a:extLst>
          </p:cNvPr>
          <p:cNvSpPr/>
          <p:nvPr/>
        </p:nvSpPr>
        <p:spPr>
          <a:xfrm>
            <a:off x="1311101" y="2316039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● Back-end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SQLite(Python)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Django(Python)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3B383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 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● Front-end 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HTML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CSS</a:t>
            </a:r>
            <a:endParaRPr lang="ko-KR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- JavaScript &amp; </a:t>
            </a:r>
            <a:r>
              <a:rPr lang="en-US" altLang="ko-KR" sz="2800" dirty="0" err="1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JQuery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EDC3BB-4F78-42D5-9168-CC5299C33A78}"/>
              </a:ext>
            </a:extLst>
          </p:cNvPr>
          <p:cNvGrpSpPr/>
          <p:nvPr/>
        </p:nvGrpSpPr>
        <p:grpSpPr>
          <a:xfrm>
            <a:off x="7093807" y="905221"/>
            <a:ext cx="4547595" cy="276999"/>
            <a:chOff x="7093807" y="905221"/>
            <a:chExt cx="4547595" cy="27699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C9A2FA-C207-4A05-B124-D7F95B76AB12}"/>
                </a:ext>
              </a:extLst>
            </p:cNvPr>
            <p:cNvGrpSpPr/>
            <p:nvPr/>
          </p:nvGrpSpPr>
          <p:grpSpPr>
            <a:xfrm>
              <a:off x="7093807" y="905221"/>
              <a:ext cx="4441281" cy="276999"/>
              <a:chOff x="6910927" y="976057"/>
              <a:chExt cx="4441281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44722-7458-4702-ACC9-793F304B8855}"/>
                  </a:ext>
                </a:extLst>
              </p:cNvPr>
              <p:cNvSpPr txBox="1"/>
              <p:nvPr/>
            </p:nvSpPr>
            <p:spPr>
              <a:xfrm>
                <a:off x="7833608" y="976057"/>
                <a:ext cx="76495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Second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D93BF5-CDBD-4735-B50A-4E0B98859EA2}"/>
                  </a:ext>
                </a:extLst>
              </p:cNvPr>
              <p:cNvSpPr txBox="1"/>
              <p:nvPr/>
            </p:nvSpPr>
            <p:spPr>
              <a:xfrm>
                <a:off x="8956789" y="976057"/>
                <a:ext cx="61125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로케트" panose="02020600000000000000" pitchFamily="18" charset="-127"/>
                    <a:ea typeface="a로케트" panose="02020600000000000000" pitchFamily="18" charset="-127"/>
                  </a:rPr>
                  <a:t>Third</a:t>
                </a:r>
                <a:endParaRPr lang="ko-KR" altLang="en-US" sz="1200" dirty="0"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3493ED-8B98-45F0-82FB-B10F6FACDB25}"/>
                  </a:ext>
                </a:extLst>
              </p:cNvPr>
              <p:cNvSpPr txBox="1"/>
              <p:nvPr/>
            </p:nvSpPr>
            <p:spPr>
              <a:xfrm>
                <a:off x="9903517" y="976057"/>
                <a:ext cx="72327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Fourth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607022-A7B1-45E7-BABC-E98141800D47}"/>
                  </a:ext>
                </a:extLst>
              </p:cNvPr>
              <p:cNvSpPr txBox="1"/>
              <p:nvPr/>
            </p:nvSpPr>
            <p:spPr>
              <a:xfrm>
                <a:off x="11167478" y="976057"/>
                <a:ext cx="18473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5DC2AC-9999-425D-8DC1-825596ACEC05}"/>
                  </a:ext>
                </a:extLst>
              </p:cNvPr>
              <p:cNvSpPr txBox="1"/>
              <p:nvPr/>
            </p:nvSpPr>
            <p:spPr>
              <a:xfrm>
                <a:off x="6910927" y="976057"/>
                <a:ext cx="57118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First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030CF4-3B06-45D9-BBA7-0BFA6B666EED}"/>
                </a:ext>
              </a:extLst>
            </p:cNvPr>
            <p:cNvSpPr txBox="1"/>
            <p:nvPr/>
          </p:nvSpPr>
          <p:spPr>
            <a:xfrm>
              <a:off x="11054254" y="905221"/>
              <a:ext cx="58714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Fifth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0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41132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A91B6C-FC27-4CB2-BE90-D5334D7AF9EB}"/>
              </a:ext>
            </a:extLst>
          </p:cNvPr>
          <p:cNvGrpSpPr/>
          <p:nvPr/>
        </p:nvGrpSpPr>
        <p:grpSpPr>
          <a:xfrm>
            <a:off x="775684" y="1998138"/>
            <a:ext cx="10640632" cy="4306300"/>
            <a:chOff x="852688" y="1916900"/>
            <a:chExt cx="10640632" cy="4391062"/>
          </a:xfrm>
          <a:noFill/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DD730C7-3F68-45F0-8974-919075F23260}"/>
                </a:ext>
              </a:extLst>
            </p:cNvPr>
            <p:cNvSpPr/>
            <p:nvPr/>
          </p:nvSpPr>
          <p:spPr>
            <a:xfrm>
              <a:off x="8526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F6B1D5F-4878-41C4-8ED3-95E21C10106A}"/>
                </a:ext>
              </a:extLst>
            </p:cNvPr>
            <p:cNvSpPr/>
            <p:nvPr/>
          </p:nvSpPr>
          <p:spPr>
            <a:xfrm>
              <a:off x="3542488" y="1920422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E24B79-434B-4C6E-8859-A2227018EE84}"/>
                </a:ext>
              </a:extLst>
            </p:cNvPr>
            <p:cNvSpPr/>
            <p:nvPr/>
          </p:nvSpPr>
          <p:spPr>
            <a:xfrm>
              <a:off x="62322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4CDA8EE-7F52-4D60-AB46-F342699C26C2}"/>
                </a:ext>
              </a:extLst>
            </p:cNvPr>
            <p:cNvSpPr/>
            <p:nvPr/>
          </p:nvSpPr>
          <p:spPr>
            <a:xfrm>
              <a:off x="8922088" y="1916900"/>
              <a:ext cx="2571232" cy="4387540"/>
            </a:xfrm>
            <a:prstGeom prst="roundRect">
              <a:avLst>
                <a:gd name="adj" fmla="val 5477"/>
              </a:avLst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778844-CE71-4BF1-B429-D414D54FB100}"/>
              </a:ext>
            </a:extLst>
          </p:cNvPr>
          <p:cNvSpPr/>
          <p:nvPr/>
        </p:nvSpPr>
        <p:spPr>
          <a:xfrm>
            <a:off x="1085940" y="1853925"/>
            <a:ext cx="19507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 시험정보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2F362-B459-43AA-A304-1FB67190DAA4}"/>
              </a:ext>
            </a:extLst>
          </p:cNvPr>
          <p:cNvSpPr/>
          <p:nvPr/>
        </p:nvSpPr>
        <p:spPr>
          <a:xfrm>
            <a:off x="3775740" y="1813472"/>
            <a:ext cx="19507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학원 검색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CE6063-5C4D-47E1-9189-43F0ACC0683B}"/>
              </a:ext>
            </a:extLst>
          </p:cNvPr>
          <p:cNvSpPr/>
          <p:nvPr/>
        </p:nvSpPr>
        <p:spPr>
          <a:xfrm>
            <a:off x="6274440" y="1842169"/>
            <a:ext cx="22099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내 주변 </a:t>
            </a:r>
            <a:r>
              <a:rPr lang="ko-KR" altLang="en-US" b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시험장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6ABAD3-9361-4611-B060-02549D933525}"/>
              </a:ext>
            </a:extLst>
          </p:cNvPr>
          <p:cNvSpPr/>
          <p:nvPr/>
        </p:nvSpPr>
        <p:spPr>
          <a:xfrm>
            <a:off x="9022894" y="1854115"/>
            <a:ext cx="22099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시험장 리뷰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6F8CCE-72F8-49B7-8416-23A241378F1D}"/>
              </a:ext>
            </a:extLst>
          </p:cNvPr>
          <p:cNvSpPr/>
          <p:nvPr/>
        </p:nvSpPr>
        <p:spPr>
          <a:xfrm>
            <a:off x="736720" y="3410897"/>
            <a:ext cx="25090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운전을 시작하는 초보자가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알아 두면 좋은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 시험정보를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확인할 수 있는 기능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794BA2-A006-490B-A327-CE0FC49D38A0}"/>
              </a:ext>
            </a:extLst>
          </p:cNvPr>
          <p:cNvSpPr/>
          <p:nvPr/>
        </p:nvSpPr>
        <p:spPr>
          <a:xfrm>
            <a:off x="3416360" y="3292749"/>
            <a:ext cx="274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수도권 지역의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운전면허학원을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구 통해 검색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수강료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셔틀버스 정보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전화번호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 링크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지도 확인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ABB01D-01AE-47BF-B766-F79B37E09A32}"/>
              </a:ext>
            </a:extLst>
          </p:cNvPr>
          <p:cNvSpPr/>
          <p:nvPr/>
        </p:nvSpPr>
        <p:spPr>
          <a:xfrm>
            <a:off x="6106786" y="2477142"/>
            <a:ext cx="27179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수도권 지역의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운전면허학원 중 가까운 학원 찾기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수강료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셔틀버스 정보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전화번호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 링크 확인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en-US" dirty="0"/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전국 운전면허 시험장 중 가까운 시험장 찾기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시험장명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도로주행 코스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사이트 링크 확인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325BD1-D943-4E83-8B91-FCF10925E11E}"/>
              </a:ext>
            </a:extLst>
          </p:cNvPr>
          <p:cNvSpPr/>
          <p:nvPr/>
        </p:nvSpPr>
        <p:spPr>
          <a:xfrm>
            <a:off x="8835801" y="3410897"/>
            <a:ext cx="2713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수도권 지역의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운전면허학원 리뷰 작성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전국 운전면허 시험장의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리뷰 작성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2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42E7FC-5A85-451C-854F-4D173FEB5748}"/>
              </a:ext>
            </a:extLst>
          </p:cNvPr>
          <p:cNvGrpSpPr/>
          <p:nvPr/>
        </p:nvGrpSpPr>
        <p:grpSpPr>
          <a:xfrm>
            <a:off x="530626" y="553560"/>
            <a:ext cx="11110776" cy="6040776"/>
            <a:chOff x="530626" y="553560"/>
            <a:chExt cx="11110776" cy="60407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FD6CF7-BE03-49C7-B617-065FECD8D7EB}"/>
                </a:ext>
              </a:extLst>
            </p:cNvPr>
            <p:cNvSpPr/>
            <p:nvPr/>
          </p:nvSpPr>
          <p:spPr>
            <a:xfrm>
              <a:off x="606056" y="1325013"/>
              <a:ext cx="11015329" cy="5269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19359-93C3-4221-84F1-37A6049EDC7B}"/>
                </a:ext>
              </a:extLst>
            </p:cNvPr>
            <p:cNvSpPr/>
            <p:nvPr/>
          </p:nvSpPr>
          <p:spPr>
            <a:xfrm>
              <a:off x="530626" y="553560"/>
              <a:ext cx="23907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Contents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654BB2A-2FD6-4CDF-8C33-5C20B48A1B8D}"/>
                </a:ext>
              </a:extLst>
            </p:cNvPr>
            <p:cNvGrpSpPr/>
            <p:nvPr/>
          </p:nvGrpSpPr>
          <p:grpSpPr>
            <a:xfrm>
              <a:off x="606056" y="1661575"/>
              <a:ext cx="11015329" cy="67227"/>
              <a:chOff x="4816549" y="2296633"/>
              <a:chExt cx="2732567" cy="4253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BC75EF2-B635-4BDD-BF5E-E8891F85E508}"/>
                  </a:ext>
                </a:extLst>
              </p:cNvPr>
              <p:cNvCxnSpPr/>
              <p:nvPr/>
            </p:nvCxnSpPr>
            <p:spPr>
              <a:xfrm>
                <a:off x="4816549" y="2296633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409E8F0-D85A-4E6F-ACB2-9300E5367031}"/>
                  </a:ext>
                </a:extLst>
              </p:cNvPr>
              <p:cNvCxnSpPr/>
              <p:nvPr/>
            </p:nvCxnSpPr>
            <p:spPr>
              <a:xfrm>
                <a:off x="4816549" y="2339165"/>
                <a:ext cx="27325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A226ED-F364-4FC7-9DAB-7C8D843E980B}"/>
                </a:ext>
              </a:extLst>
            </p:cNvPr>
            <p:cNvSpPr/>
            <p:nvPr/>
          </p:nvSpPr>
          <p:spPr>
            <a:xfrm>
              <a:off x="636878" y="1345211"/>
              <a:ext cx="1402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수행 결과 및 시연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64D40AB-A0AE-4698-9286-DCE9E21B702A}"/>
                </a:ext>
              </a:extLst>
            </p:cNvPr>
            <p:cNvGrpSpPr/>
            <p:nvPr/>
          </p:nvGrpSpPr>
          <p:grpSpPr>
            <a:xfrm>
              <a:off x="7093807" y="905221"/>
              <a:ext cx="4547595" cy="276999"/>
              <a:chOff x="7093807" y="905221"/>
              <a:chExt cx="4547595" cy="27699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03DA7FF-02D4-476F-AD66-20C0E276B619}"/>
                  </a:ext>
                </a:extLst>
              </p:cNvPr>
              <p:cNvGrpSpPr/>
              <p:nvPr/>
            </p:nvGrpSpPr>
            <p:grpSpPr>
              <a:xfrm>
                <a:off x="7093807" y="905221"/>
                <a:ext cx="4441281" cy="276999"/>
                <a:chOff x="6910927" y="976057"/>
                <a:chExt cx="4441281" cy="27699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0115D04-A7F9-45B0-B77B-FA4CA61B3558}"/>
                    </a:ext>
                  </a:extLst>
                </p:cNvPr>
                <p:cNvSpPr txBox="1"/>
                <p:nvPr/>
              </p:nvSpPr>
              <p:spPr>
                <a:xfrm>
                  <a:off x="7833608" y="976057"/>
                  <a:ext cx="76495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Second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5FE3606-1CF6-4AA4-AAF9-86021F9A6B48}"/>
                    </a:ext>
                  </a:extLst>
                </p:cNvPr>
                <p:cNvSpPr txBox="1"/>
                <p:nvPr/>
              </p:nvSpPr>
              <p:spPr>
                <a:xfrm>
                  <a:off x="8956789" y="976057"/>
                  <a:ext cx="61125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Third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84A99D-85D8-4810-91E4-41C518E59D5E}"/>
                    </a:ext>
                  </a:extLst>
                </p:cNvPr>
                <p:cNvSpPr txBox="1"/>
                <p:nvPr/>
              </p:nvSpPr>
              <p:spPr>
                <a:xfrm>
                  <a:off x="9903517" y="976057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Fourth</a:t>
                  </a:r>
                  <a:endParaRPr lang="ko-KR" altLang="en-US" sz="1200" dirty="0"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558693-4BAA-4AF1-8EC6-0461C9DD476D}"/>
                    </a:ext>
                  </a:extLst>
                </p:cNvPr>
                <p:cNvSpPr txBox="1"/>
                <p:nvPr/>
              </p:nvSpPr>
              <p:spPr>
                <a:xfrm>
                  <a:off x="11167478" y="976057"/>
                  <a:ext cx="184730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D7487E-EDFC-44D4-A52C-C045282FF1B2}"/>
                    </a:ext>
                  </a:extLst>
                </p:cNvPr>
                <p:cNvSpPr txBox="1"/>
                <p:nvPr/>
              </p:nvSpPr>
              <p:spPr>
                <a:xfrm>
                  <a:off x="6910927" y="976057"/>
                  <a:ext cx="571182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로케트" panose="02020600000000000000" pitchFamily="18" charset="-127"/>
                      <a:ea typeface="a로케트" panose="02020600000000000000" pitchFamily="18" charset="-127"/>
                    </a:rPr>
                    <a:t>First</a:t>
                  </a:r>
                  <a:endPara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0BBDA-B38E-4BA4-9D69-8A3A32C951CD}"/>
                  </a:ext>
                </a:extLst>
              </p:cNvPr>
              <p:cNvSpPr txBox="1"/>
              <p:nvPr/>
            </p:nvSpPr>
            <p:spPr>
              <a:xfrm>
                <a:off x="11054254" y="905221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Fifth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DFFF21-2F28-48F9-94A8-396985F3A614}"/>
              </a:ext>
            </a:extLst>
          </p:cNvPr>
          <p:cNvSpPr/>
          <p:nvPr/>
        </p:nvSpPr>
        <p:spPr>
          <a:xfrm>
            <a:off x="5481273" y="5750974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스토리보드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E223C7-608F-42C7-8FC1-D2D77D9B1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40" y="2381456"/>
            <a:ext cx="2692142" cy="1339818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763120A2-3561-4648-929C-0AEB8A8B6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37" y="2387931"/>
            <a:ext cx="2692144" cy="1339818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7951CA9F-B0CD-45C1-B3D6-63B4E857D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254" y="2381454"/>
            <a:ext cx="2692146" cy="13398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875618-CAE2-41A7-9510-A78924607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3" y="3943170"/>
            <a:ext cx="2692142" cy="1339818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2FB3D46-5E08-416B-AF72-AEB859EEF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1" y="3943169"/>
            <a:ext cx="2692142" cy="133981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96A34C3-DD72-41EA-9424-794D3E532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13" y="3947271"/>
            <a:ext cx="2692141" cy="1339818"/>
          </a:xfrm>
          <a:prstGeom prst="rect">
            <a:avLst/>
          </a:prstGeom>
        </p:spPr>
      </p:pic>
      <p:pic>
        <p:nvPicPr>
          <p:cNvPr id="20" name="그림 19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A14BF56-0E68-4D60-9C8F-5028A920E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3" y="2381456"/>
            <a:ext cx="2692142" cy="13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5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745</Words>
  <Application>Microsoft Office PowerPoint</Application>
  <PresentationFormat>와이드스크린</PresentationFormat>
  <Paragraphs>257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12롯데마트드림Light</vt:lpstr>
      <vt:lpstr>12롯데마트드림Bold</vt:lpstr>
      <vt:lpstr>맑은 고딕</vt:lpstr>
      <vt:lpstr>a로케트</vt:lpstr>
      <vt:lpstr>Arial</vt:lpstr>
      <vt:lpstr>a아시아헤드1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심규진</dc:creator>
  <cp:lastModifiedBy>장 소영</cp:lastModifiedBy>
  <cp:revision>461</cp:revision>
  <dcterms:created xsi:type="dcterms:W3CDTF">2018-06-01T15:20:52Z</dcterms:created>
  <dcterms:modified xsi:type="dcterms:W3CDTF">2021-02-16T03:01:29Z</dcterms:modified>
</cp:coreProperties>
</file>